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3"/>
  </p:notesMasterIdLst>
  <p:handoutMasterIdLst>
    <p:handoutMasterId r:id="rId14"/>
  </p:handoutMasterIdLst>
  <p:sldIdLst>
    <p:sldId id="256" r:id="rId2"/>
    <p:sldId id="273" r:id="rId3"/>
    <p:sldId id="274" r:id="rId4"/>
    <p:sldId id="265" r:id="rId5"/>
    <p:sldId id="267" r:id="rId6"/>
    <p:sldId id="268" r:id="rId7"/>
    <p:sldId id="269" r:id="rId8"/>
    <p:sldId id="266" r:id="rId9"/>
    <p:sldId id="270" r:id="rId10"/>
    <p:sldId id="272" r:id="rId11"/>
    <p:sldId id="271" r:id="rId12"/>
  </p:sldIdLst>
  <p:sldSz cx="12192000" cy="6858000"/>
  <p:notesSz cx="6858000" cy="9144000"/>
  <p:defaultTextStyle>
    <a:defPPr>
      <a:defRPr lang="en-US"/>
    </a:defPPr>
    <a:lvl1pPr algn="l" rtl="0" fontAlgn="base">
      <a:spcBef>
        <a:spcPct val="0"/>
      </a:spcBef>
      <a:spcAft>
        <a:spcPct val="0"/>
      </a:spcAft>
      <a:defRPr sz="2400" kern="1200">
        <a:solidFill>
          <a:schemeClr val="tx1"/>
        </a:solidFill>
        <a:latin typeface="Times"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Times"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Times"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Times"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Times" charset="0"/>
        <a:ea typeface="ＭＳ Ｐゴシック" charset="0"/>
        <a:cs typeface="ＭＳ Ｐゴシック" charset="0"/>
      </a:defRPr>
    </a:lvl5pPr>
    <a:lvl6pPr marL="2286000" algn="l" defTabSz="457200" rtl="0" eaLnBrk="1" latinLnBrk="0" hangingPunct="1">
      <a:defRPr sz="2400" kern="1200">
        <a:solidFill>
          <a:schemeClr val="tx1"/>
        </a:solidFill>
        <a:latin typeface="Times" charset="0"/>
        <a:ea typeface="ＭＳ Ｐゴシック" charset="0"/>
        <a:cs typeface="ＭＳ Ｐゴシック" charset="0"/>
      </a:defRPr>
    </a:lvl6pPr>
    <a:lvl7pPr marL="2743200" algn="l" defTabSz="457200" rtl="0" eaLnBrk="1" latinLnBrk="0" hangingPunct="1">
      <a:defRPr sz="2400" kern="1200">
        <a:solidFill>
          <a:schemeClr val="tx1"/>
        </a:solidFill>
        <a:latin typeface="Times" charset="0"/>
        <a:ea typeface="ＭＳ Ｐゴシック" charset="0"/>
        <a:cs typeface="ＭＳ Ｐゴシック" charset="0"/>
      </a:defRPr>
    </a:lvl7pPr>
    <a:lvl8pPr marL="3200400" algn="l" defTabSz="457200" rtl="0" eaLnBrk="1" latinLnBrk="0" hangingPunct="1">
      <a:defRPr sz="2400" kern="1200">
        <a:solidFill>
          <a:schemeClr val="tx1"/>
        </a:solidFill>
        <a:latin typeface="Times" charset="0"/>
        <a:ea typeface="ＭＳ Ｐゴシック" charset="0"/>
        <a:cs typeface="ＭＳ Ｐゴシック" charset="0"/>
      </a:defRPr>
    </a:lvl8pPr>
    <a:lvl9pPr marL="3657600" algn="l" defTabSz="457200" rtl="0" eaLnBrk="1" latinLnBrk="0" hangingPunct="1">
      <a:defRPr sz="2400" kern="1200">
        <a:solidFill>
          <a:schemeClr val="tx1"/>
        </a:solidFill>
        <a:latin typeface="Times"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666699"/>
    <a:srgbClr val="DCA01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0" d="100"/>
          <a:sy n="110" d="100"/>
        </p:scale>
        <p:origin x="594" y="10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88" d="100"/>
          <a:sy n="88" d="100"/>
        </p:scale>
        <p:origin x="3822"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311223D-CAC6-DA4C-BB50-655128CF65E6}" type="datetimeFigureOut">
              <a:rPr lang="en-US" smtClean="0"/>
              <a:pPr/>
              <a:t>10/4/2017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BEC0486-CE00-7D4D-B2EF-FEE3F2873905}" type="slidenum">
              <a:rPr lang="en-US" smtClean="0"/>
              <a:pPr/>
              <a:t>‹#›</a:t>
            </a:fld>
            <a:endParaRPr lang="en-US"/>
          </a:p>
        </p:txBody>
      </p:sp>
    </p:spTree>
    <p:extLst>
      <p:ext uri="{BB962C8B-B14F-4D97-AF65-F5344CB8AC3E}">
        <p14:creationId xmlns:p14="http://schemas.microsoft.com/office/powerpoint/2010/main" val="248992044"/>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2.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dirty="0">
                <a:latin typeface="Arial"/>
                <a:ea typeface="+mn-ea"/>
                <a:cs typeface="+mn-cs"/>
              </a:defRPr>
            </a:lvl1pPr>
          </a:lstStyle>
          <a:p>
            <a:pPr>
              <a:defRPr/>
            </a:pPr>
            <a:endParaRPr lang="en-US"/>
          </a:p>
        </p:txBody>
      </p:sp>
      <p:sp>
        <p:nvSpPr>
          <p:cNvPr id="7171"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dirty="0">
                <a:latin typeface="Arial"/>
                <a:ea typeface="+mn-ea"/>
                <a:cs typeface="+mn-cs"/>
              </a:defRPr>
            </a:lvl1pPr>
          </a:lstStyle>
          <a:p>
            <a:pPr>
              <a:defRPr/>
            </a:pPr>
            <a:endParaRPr lang="en-US"/>
          </a:p>
        </p:txBody>
      </p:sp>
      <p:sp>
        <p:nvSpPr>
          <p:cNvPr id="1229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717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17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dirty="0">
                <a:latin typeface="Arial"/>
                <a:ea typeface="+mn-ea"/>
                <a:cs typeface="+mn-cs"/>
              </a:defRPr>
            </a:lvl1pPr>
          </a:lstStyle>
          <a:p>
            <a:pPr>
              <a:defRPr/>
            </a:pPr>
            <a:endParaRPr lang="en-US"/>
          </a:p>
        </p:txBody>
      </p:sp>
      <p:sp>
        <p:nvSpPr>
          <p:cNvPr id="717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smtClean="0">
                <a:latin typeface="Arial"/>
                <a:ea typeface="+mn-ea"/>
                <a:cs typeface="+mn-cs"/>
              </a:defRPr>
            </a:lvl1pPr>
          </a:lstStyle>
          <a:p>
            <a:pPr>
              <a:defRPr/>
            </a:pPr>
            <a:fld id="{2543ACF8-3F51-854F-91E9-AD86E324A5D8}" type="slidenum">
              <a:rPr lang="en-US"/>
              <a:pPr>
                <a:defRPr/>
              </a:pPr>
              <a:t>‹#›</a:t>
            </a:fld>
            <a:endParaRPr lang="en-US" dirty="0"/>
          </a:p>
        </p:txBody>
      </p:sp>
    </p:spTree>
    <p:extLst>
      <p:ext uri="{BB962C8B-B14F-4D97-AF65-F5344CB8AC3E}">
        <p14:creationId xmlns:p14="http://schemas.microsoft.com/office/powerpoint/2010/main" val="1118798305"/>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a:ea typeface="ＭＳ Ｐゴシック" pitchFamily="-32" charset="-128"/>
        <a:cs typeface="+mn-cs"/>
      </a:defRPr>
    </a:lvl2pPr>
    <a:lvl3pPr marL="914400" algn="l" rtl="0" eaLnBrk="0" fontAlgn="base" hangingPunct="0">
      <a:spcBef>
        <a:spcPct val="30000"/>
      </a:spcBef>
      <a:spcAft>
        <a:spcPct val="0"/>
      </a:spcAft>
      <a:defRPr sz="1200" kern="1200">
        <a:solidFill>
          <a:schemeClr val="tx1"/>
        </a:solidFill>
        <a:latin typeface="Arial"/>
        <a:ea typeface="ＭＳ Ｐゴシック" pitchFamily="-32" charset="-128"/>
        <a:cs typeface="+mn-cs"/>
      </a:defRPr>
    </a:lvl3pPr>
    <a:lvl4pPr marL="1371600" algn="l" rtl="0" eaLnBrk="0" fontAlgn="base" hangingPunct="0">
      <a:spcBef>
        <a:spcPct val="30000"/>
      </a:spcBef>
      <a:spcAft>
        <a:spcPct val="0"/>
      </a:spcAft>
      <a:defRPr sz="1200" kern="1200">
        <a:solidFill>
          <a:schemeClr val="tx1"/>
        </a:solidFill>
        <a:latin typeface="Arial"/>
        <a:ea typeface="ＭＳ Ｐゴシック" pitchFamily="-32" charset="-128"/>
        <a:cs typeface="+mn-cs"/>
      </a:defRPr>
    </a:lvl4pPr>
    <a:lvl5pPr marL="1828800" algn="l" rtl="0" eaLnBrk="0" fontAlgn="base" hangingPunct="0">
      <a:spcBef>
        <a:spcPct val="30000"/>
      </a:spcBef>
      <a:spcAft>
        <a:spcPct val="0"/>
      </a:spcAft>
      <a:defRPr sz="1200" kern="1200">
        <a:solidFill>
          <a:schemeClr val="tx1"/>
        </a:solidFill>
        <a:latin typeface="Arial"/>
        <a:ea typeface="ＭＳ Ｐゴシック" pitchFamily="-32"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2543ACF8-3F51-854F-91E9-AD86E324A5D8}" type="slidenum">
              <a:rPr lang="en-US" smtClean="0"/>
              <a:pPr>
                <a:defRPr/>
              </a:pPr>
              <a:t>1</a:t>
            </a:fld>
            <a:endParaRPr lang="en-US" dirty="0"/>
          </a:p>
        </p:txBody>
      </p:sp>
    </p:spTree>
    <p:extLst>
      <p:ext uri="{BB962C8B-B14F-4D97-AF65-F5344CB8AC3E}">
        <p14:creationId xmlns:p14="http://schemas.microsoft.com/office/powerpoint/2010/main" val="25284755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2255573" y="2348880"/>
            <a:ext cx="7010400" cy="1583432"/>
          </a:xfrm>
        </p:spPr>
        <p:txBody>
          <a:bodyPr anchor="ctr"/>
          <a:lstStyle>
            <a:lvl1pPr algn="l">
              <a:defRPr sz="2800"/>
            </a:lvl1pPr>
          </a:lstStyle>
          <a:p>
            <a:r>
              <a:rPr lang="en-US" smtClean="0"/>
              <a:t>Click to edit Master title style</a:t>
            </a:r>
            <a:endParaRPr lang="en-US"/>
          </a:p>
        </p:txBody>
      </p:sp>
      <p:sp>
        <p:nvSpPr>
          <p:cNvPr id="3075" name="Rectangle 3"/>
          <p:cNvSpPr>
            <a:spLocks noGrp="1" noChangeArrowheads="1"/>
          </p:cNvSpPr>
          <p:nvPr>
            <p:ph type="subTitle" idx="1"/>
          </p:nvPr>
        </p:nvSpPr>
        <p:spPr>
          <a:xfrm>
            <a:off x="2255573" y="4293096"/>
            <a:ext cx="7010400" cy="766936"/>
          </a:xfrm>
        </p:spPr>
        <p:txBody>
          <a:bodyPr/>
          <a:lstStyle>
            <a:lvl1pPr marL="0" indent="0">
              <a:buFontTx/>
              <a:buNone/>
              <a:defRPr sz="1800"/>
            </a:lvl1pPr>
          </a:lstStyle>
          <a:p>
            <a:r>
              <a:rPr lang="en-US" smtClean="0"/>
              <a:t>Click to edit Master subtitle style</a:t>
            </a:r>
            <a:endParaRPr lang="en-US"/>
          </a:p>
        </p:txBody>
      </p:sp>
      <p:pic>
        <p:nvPicPr>
          <p:cNvPr id="4" name="Picture 3"/>
          <p:cNvPicPr/>
          <p:nvPr userDrawn="1"/>
        </p:nvPicPr>
        <p:blipFill>
          <a:blip r:embed="rId3" cstate="print"/>
          <a:srcRect/>
          <a:stretch>
            <a:fillRect/>
          </a:stretch>
        </p:blipFill>
        <p:spPr bwMode="auto">
          <a:xfrm>
            <a:off x="7728181" y="548680"/>
            <a:ext cx="3027163" cy="717580"/>
          </a:xfrm>
          <a:prstGeom prst="rect">
            <a:avLst/>
          </a:prstGeom>
          <a:noFill/>
          <a:ln w="9525">
            <a:noFill/>
            <a:miter lim="800000"/>
            <a:headEnd/>
            <a:tailEnd/>
          </a:ln>
        </p:spPr>
      </p:pic>
    </p:spTree>
    <p:extLst>
      <p:ext uri="{BB962C8B-B14F-4D97-AF65-F5344CB8AC3E}">
        <p14:creationId xmlns:p14="http://schemas.microsoft.com/office/powerpoint/2010/main" val="3598086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1"/>
          <p:cNvSpPr>
            <a:spLocks noGrp="1"/>
          </p:cNvSpPr>
          <p:nvPr>
            <p:ph type="sldNum" sz="quarter" idx="4"/>
          </p:nvPr>
        </p:nvSpPr>
        <p:spPr>
          <a:xfrm>
            <a:off x="11568608" y="116632"/>
            <a:ext cx="540544" cy="264632"/>
          </a:xfrm>
          <a:prstGeom prst="rect">
            <a:avLst/>
          </a:prstGeom>
        </p:spPr>
        <p:txBody>
          <a:bodyPr vert="horz" lIns="91440" tIns="45720" rIns="91440" bIns="45720" rtlCol="0" anchor="ctr"/>
          <a:lstStyle>
            <a:lvl1pPr algn="r">
              <a:defRPr sz="1200">
                <a:solidFill>
                  <a:schemeClr val="tx1">
                    <a:tint val="75000"/>
                  </a:schemeClr>
                </a:solidFill>
              </a:defRPr>
            </a:lvl1pPr>
          </a:lstStyle>
          <a:p>
            <a:fld id="{1C32F648-ECF9-CE40-9A71-3D176A63340E}" type="slidenum">
              <a:rPr lang="en-US" smtClean="0"/>
              <a:pPr/>
              <a:t>‹#›</a:t>
            </a:fld>
            <a:endParaRPr lang="en-US"/>
          </a:p>
        </p:txBody>
      </p:sp>
    </p:spTree>
    <p:extLst>
      <p:ext uri="{BB962C8B-B14F-4D97-AF65-F5344CB8AC3E}">
        <p14:creationId xmlns:p14="http://schemas.microsoft.com/office/powerpoint/2010/main" val="3607424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11568608" y="116632"/>
            <a:ext cx="540544" cy="264632"/>
          </a:xfrm>
          <a:prstGeom prst="rect">
            <a:avLst/>
          </a:prstGeom>
        </p:spPr>
        <p:txBody>
          <a:bodyPr vert="horz" lIns="91440" tIns="45720" rIns="91440" bIns="45720" rtlCol="0" anchor="ctr"/>
          <a:lstStyle>
            <a:lvl1pPr algn="r">
              <a:defRPr sz="1200">
                <a:solidFill>
                  <a:schemeClr val="tx1">
                    <a:tint val="75000"/>
                  </a:schemeClr>
                </a:solidFill>
              </a:defRPr>
            </a:lvl1pPr>
          </a:lstStyle>
          <a:p>
            <a:fld id="{1C32F648-ECF9-CE40-9A71-3D176A63340E}" type="slidenum">
              <a:rPr lang="en-US" smtClean="0"/>
              <a:pPr/>
              <a:t>‹#›</a:t>
            </a:fld>
            <a:endParaRPr lang="en-US" dirty="0"/>
          </a:p>
        </p:txBody>
      </p:sp>
    </p:spTree>
    <p:extLst>
      <p:ext uri="{BB962C8B-B14F-4D97-AF65-F5344CB8AC3E}">
        <p14:creationId xmlns:p14="http://schemas.microsoft.com/office/powerpoint/2010/main" val="1161699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New Section">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55573" y="1981200"/>
            <a:ext cx="9022027" cy="2133600"/>
          </a:xfrm>
        </p:spPr>
        <p:txBody>
          <a:bodyPr/>
          <a:lstStyle>
            <a:lvl1pPr>
              <a:defRPr>
                <a:solidFill>
                  <a:srgbClr val="800000"/>
                </a:solidFill>
              </a:defRPr>
            </a:lvl1pPr>
          </a:lstStyle>
          <a:p>
            <a:r>
              <a:rPr lang="en-US" smtClean="0"/>
              <a:t>Click to edit Master title style</a:t>
            </a:r>
            <a:endParaRPr lang="en-US" dirty="0"/>
          </a:p>
        </p:txBody>
      </p:sp>
      <p:sp>
        <p:nvSpPr>
          <p:cNvPr id="3" name="Slide Number Placeholder 1"/>
          <p:cNvSpPr>
            <a:spLocks noGrp="1"/>
          </p:cNvSpPr>
          <p:nvPr>
            <p:ph type="sldNum" sz="quarter" idx="4"/>
          </p:nvPr>
        </p:nvSpPr>
        <p:spPr>
          <a:xfrm>
            <a:off x="11568608" y="116632"/>
            <a:ext cx="540544" cy="264632"/>
          </a:xfrm>
          <a:prstGeom prst="rect">
            <a:avLst/>
          </a:prstGeom>
        </p:spPr>
        <p:txBody>
          <a:bodyPr vert="horz" lIns="91440" tIns="45720" rIns="91440" bIns="45720" rtlCol="0" anchor="ctr"/>
          <a:lstStyle>
            <a:lvl1pPr algn="r">
              <a:defRPr sz="1200">
                <a:solidFill>
                  <a:schemeClr val="tx1">
                    <a:tint val="75000"/>
                  </a:schemeClr>
                </a:solidFill>
              </a:defRPr>
            </a:lvl1pPr>
          </a:lstStyle>
          <a:p>
            <a:fld id="{1C32F648-ECF9-CE40-9A71-3D176A63340E}" type="slidenum">
              <a:rPr lang="en-US" smtClean="0"/>
              <a:pPr/>
              <a:t>‹#›</a:t>
            </a:fld>
            <a:endParaRPr lang="en-US"/>
          </a:p>
        </p:txBody>
      </p:sp>
    </p:spTree>
    <p:extLst>
      <p:ext uri="{BB962C8B-B14F-4D97-AF65-F5344CB8AC3E}">
        <p14:creationId xmlns:p14="http://schemas.microsoft.com/office/powerpoint/2010/main" val="33686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37507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7"/>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914400" y="381000"/>
            <a:ext cx="10363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a:p>
        </p:txBody>
      </p:sp>
      <p:sp>
        <p:nvSpPr>
          <p:cNvPr id="1027" name="Rectangle 3"/>
          <p:cNvSpPr>
            <a:spLocks noGrp="1" noChangeArrowheads="1"/>
          </p:cNvSpPr>
          <p:nvPr>
            <p:ph type="body" idx="1"/>
          </p:nvPr>
        </p:nvSpPr>
        <p:spPr bwMode="auto">
          <a:xfrm>
            <a:off x="914400" y="1752600"/>
            <a:ext cx="103632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Slide Number Placeholder 1"/>
          <p:cNvSpPr>
            <a:spLocks noGrp="1"/>
          </p:cNvSpPr>
          <p:nvPr>
            <p:ph type="sldNum" sz="quarter" idx="4"/>
          </p:nvPr>
        </p:nvSpPr>
        <p:spPr>
          <a:xfrm>
            <a:off x="11568608" y="116632"/>
            <a:ext cx="540544" cy="264632"/>
          </a:xfrm>
          <a:prstGeom prst="rect">
            <a:avLst/>
          </a:prstGeom>
        </p:spPr>
        <p:txBody>
          <a:bodyPr vert="horz" lIns="91440" tIns="45720" rIns="91440" bIns="45720" rtlCol="0" anchor="ctr"/>
          <a:lstStyle>
            <a:lvl1pPr algn="r">
              <a:defRPr sz="1000">
                <a:solidFill>
                  <a:schemeClr val="tx1">
                    <a:tint val="75000"/>
                  </a:schemeClr>
                </a:solidFill>
                <a:latin typeface="Arial"/>
                <a:cs typeface="Arial"/>
              </a:defRPr>
            </a:lvl1pPr>
          </a:lstStyle>
          <a:p>
            <a:fld id="{1C32F648-ECF9-CE40-9A71-3D176A63340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p:hf hdr="0" ftr="0" dt="0"/>
  <p:txStyles>
    <p:titleStyle>
      <a:lvl1pPr algn="l" rtl="0" eaLnBrk="1" fontAlgn="base" hangingPunct="1">
        <a:spcBef>
          <a:spcPct val="0"/>
        </a:spcBef>
        <a:spcAft>
          <a:spcPct val="0"/>
        </a:spcAft>
        <a:defRPr sz="3600">
          <a:solidFill>
            <a:srgbClr val="782336"/>
          </a:solidFill>
          <a:latin typeface="Arial Bold"/>
          <a:ea typeface="ＭＳ Ｐゴシック" charset="0"/>
          <a:cs typeface="ＭＳ Ｐゴシック" charset="0"/>
        </a:defRPr>
      </a:lvl1pPr>
      <a:lvl2pPr algn="l" rtl="0" eaLnBrk="1" fontAlgn="base" hangingPunct="1">
        <a:spcBef>
          <a:spcPct val="0"/>
        </a:spcBef>
        <a:spcAft>
          <a:spcPct val="0"/>
        </a:spcAft>
        <a:defRPr sz="3600">
          <a:solidFill>
            <a:srgbClr val="782336"/>
          </a:solidFill>
          <a:latin typeface="Arial Bold" charset="0"/>
          <a:ea typeface="ＭＳ Ｐゴシック" charset="0"/>
          <a:cs typeface="ＭＳ Ｐゴシック" charset="0"/>
        </a:defRPr>
      </a:lvl2pPr>
      <a:lvl3pPr algn="l" rtl="0" eaLnBrk="1" fontAlgn="base" hangingPunct="1">
        <a:spcBef>
          <a:spcPct val="0"/>
        </a:spcBef>
        <a:spcAft>
          <a:spcPct val="0"/>
        </a:spcAft>
        <a:defRPr sz="3600">
          <a:solidFill>
            <a:srgbClr val="782336"/>
          </a:solidFill>
          <a:latin typeface="Arial Bold" charset="0"/>
          <a:ea typeface="ＭＳ Ｐゴシック" charset="0"/>
          <a:cs typeface="ＭＳ Ｐゴシック" charset="0"/>
        </a:defRPr>
      </a:lvl3pPr>
      <a:lvl4pPr algn="l" rtl="0" eaLnBrk="1" fontAlgn="base" hangingPunct="1">
        <a:spcBef>
          <a:spcPct val="0"/>
        </a:spcBef>
        <a:spcAft>
          <a:spcPct val="0"/>
        </a:spcAft>
        <a:defRPr sz="3600">
          <a:solidFill>
            <a:srgbClr val="782336"/>
          </a:solidFill>
          <a:latin typeface="Arial Bold" charset="0"/>
          <a:ea typeface="ＭＳ Ｐゴシック" charset="0"/>
          <a:cs typeface="ＭＳ Ｐゴシック" charset="0"/>
        </a:defRPr>
      </a:lvl4pPr>
      <a:lvl5pPr algn="l" rtl="0" eaLnBrk="1" fontAlgn="base" hangingPunct="1">
        <a:spcBef>
          <a:spcPct val="0"/>
        </a:spcBef>
        <a:spcAft>
          <a:spcPct val="0"/>
        </a:spcAft>
        <a:defRPr sz="3600">
          <a:solidFill>
            <a:srgbClr val="782336"/>
          </a:solidFill>
          <a:latin typeface="Arial Bold" charset="0"/>
          <a:ea typeface="ＭＳ Ｐゴシック" charset="0"/>
          <a:cs typeface="ＭＳ Ｐゴシック" charset="0"/>
        </a:defRPr>
      </a:lvl5pPr>
      <a:lvl6pPr marL="457189" algn="ctr" rtl="0" eaLnBrk="1" fontAlgn="base" hangingPunct="1">
        <a:spcBef>
          <a:spcPct val="0"/>
        </a:spcBef>
        <a:spcAft>
          <a:spcPct val="0"/>
        </a:spcAft>
        <a:defRPr sz="3600">
          <a:solidFill>
            <a:srgbClr val="782336"/>
          </a:solidFill>
          <a:latin typeface="GillSans Bold" pitchFamily="1" charset="0"/>
        </a:defRPr>
      </a:lvl6pPr>
      <a:lvl7pPr marL="914377" algn="ctr" rtl="0" eaLnBrk="1" fontAlgn="base" hangingPunct="1">
        <a:spcBef>
          <a:spcPct val="0"/>
        </a:spcBef>
        <a:spcAft>
          <a:spcPct val="0"/>
        </a:spcAft>
        <a:defRPr sz="3600">
          <a:solidFill>
            <a:srgbClr val="782336"/>
          </a:solidFill>
          <a:latin typeface="GillSans Bold" pitchFamily="1" charset="0"/>
        </a:defRPr>
      </a:lvl7pPr>
      <a:lvl8pPr marL="1371566" algn="ctr" rtl="0" eaLnBrk="1" fontAlgn="base" hangingPunct="1">
        <a:spcBef>
          <a:spcPct val="0"/>
        </a:spcBef>
        <a:spcAft>
          <a:spcPct val="0"/>
        </a:spcAft>
        <a:defRPr sz="3600">
          <a:solidFill>
            <a:srgbClr val="782336"/>
          </a:solidFill>
          <a:latin typeface="GillSans Bold" pitchFamily="1" charset="0"/>
        </a:defRPr>
      </a:lvl8pPr>
      <a:lvl9pPr marL="1828754" algn="ctr" rtl="0" eaLnBrk="1" fontAlgn="base" hangingPunct="1">
        <a:spcBef>
          <a:spcPct val="0"/>
        </a:spcBef>
        <a:spcAft>
          <a:spcPct val="0"/>
        </a:spcAft>
        <a:defRPr sz="3600">
          <a:solidFill>
            <a:srgbClr val="782336"/>
          </a:solidFill>
          <a:latin typeface="GillSans Bold" pitchFamily="1" charset="0"/>
        </a:defRPr>
      </a:lvl9pPr>
    </p:titleStyle>
    <p:bodyStyle>
      <a:lvl1pPr marL="342891" indent="-342891" algn="l" rtl="0" eaLnBrk="1" fontAlgn="base" hangingPunct="1">
        <a:spcBef>
          <a:spcPct val="20000"/>
        </a:spcBef>
        <a:spcAft>
          <a:spcPct val="0"/>
        </a:spcAft>
        <a:buFont typeface="Wingdings" charset="0"/>
        <a:buChar char="§"/>
        <a:defRPr sz="2400">
          <a:solidFill>
            <a:schemeClr val="tx1"/>
          </a:solidFill>
          <a:latin typeface="Arial"/>
          <a:ea typeface="ＭＳ Ｐゴシック" charset="0"/>
          <a:cs typeface="ＭＳ Ｐゴシック" charset="0"/>
        </a:defRPr>
      </a:lvl1pPr>
      <a:lvl2pPr marL="742932" indent="-285744" algn="l" rtl="0" eaLnBrk="1" fontAlgn="base" hangingPunct="1">
        <a:spcBef>
          <a:spcPct val="20000"/>
        </a:spcBef>
        <a:spcAft>
          <a:spcPct val="0"/>
        </a:spcAft>
        <a:buFont typeface="Wingdings" charset="0"/>
        <a:buChar char="§"/>
        <a:defRPr sz="2200">
          <a:solidFill>
            <a:schemeClr val="tx1"/>
          </a:solidFill>
          <a:latin typeface="Arial"/>
          <a:ea typeface="ＭＳ Ｐゴシック" pitchFamily="-32" charset="-128"/>
        </a:defRPr>
      </a:lvl2pPr>
      <a:lvl3pPr marL="1142971" indent="-228594" algn="l" rtl="0" eaLnBrk="1" fontAlgn="base" hangingPunct="1">
        <a:spcBef>
          <a:spcPct val="20000"/>
        </a:spcBef>
        <a:spcAft>
          <a:spcPct val="0"/>
        </a:spcAft>
        <a:buFont typeface="Wingdings" charset="0"/>
        <a:buChar char="§"/>
        <a:defRPr sz="2000">
          <a:solidFill>
            <a:schemeClr val="tx1"/>
          </a:solidFill>
          <a:latin typeface="Arial"/>
          <a:ea typeface="ＭＳ Ｐゴシック" pitchFamily="-32" charset="-128"/>
        </a:defRPr>
      </a:lvl3pPr>
      <a:lvl4pPr marL="1600160" indent="-228594" algn="l" rtl="0" eaLnBrk="1" fontAlgn="base" hangingPunct="1">
        <a:spcBef>
          <a:spcPct val="20000"/>
        </a:spcBef>
        <a:spcAft>
          <a:spcPct val="0"/>
        </a:spcAft>
        <a:buFont typeface="Wingdings" charset="0"/>
        <a:buChar char="§"/>
        <a:defRPr sz="2000">
          <a:solidFill>
            <a:schemeClr val="tx1"/>
          </a:solidFill>
          <a:latin typeface="Arial"/>
          <a:ea typeface="ＭＳ Ｐゴシック" pitchFamily="-32" charset="-128"/>
        </a:defRPr>
      </a:lvl4pPr>
      <a:lvl5pPr marL="2057349" indent="-228594" algn="l" rtl="0" eaLnBrk="1" fontAlgn="base" hangingPunct="1">
        <a:spcBef>
          <a:spcPct val="20000"/>
        </a:spcBef>
        <a:spcAft>
          <a:spcPct val="0"/>
        </a:spcAft>
        <a:buFont typeface="Wingdings" charset="0"/>
        <a:buChar char="§"/>
        <a:defRPr sz="2000">
          <a:solidFill>
            <a:schemeClr val="tx1"/>
          </a:solidFill>
          <a:latin typeface="Arial"/>
          <a:ea typeface="ＭＳ Ｐゴシック" pitchFamily="-32" charset="-128"/>
        </a:defRPr>
      </a:lvl5pPr>
      <a:lvl6pPr marL="2514537" indent="-228594" algn="l" rtl="0" eaLnBrk="1" fontAlgn="base" hangingPunct="1">
        <a:spcBef>
          <a:spcPct val="20000"/>
        </a:spcBef>
        <a:spcAft>
          <a:spcPct val="0"/>
        </a:spcAft>
        <a:buChar char="»"/>
        <a:defRPr sz="2000">
          <a:solidFill>
            <a:schemeClr val="tx1"/>
          </a:solidFill>
          <a:latin typeface="+mn-lt"/>
          <a:ea typeface="ＭＳ Ｐゴシック" pitchFamily="-32" charset="-128"/>
        </a:defRPr>
      </a:lvl6pPr>
      <a:lvl7pPr marL="2971726" indent="-228594" algn="l" rtl="0" eaLnBrk="1" fontAlgn="base" hangingPunct="1">
        <a:spcBef>
          <a:spcPct val="20000"/>
        </a:spcBef>
        <a:spcAft>
          <a:spcPct val="0"/>
        </a:spcAft>
        <a:buChar char="»"/>
        <a:defRPr sz="2000">
          <a:solidFill>
            <a:schemeClr val="tx1"/>
          </a:solidFill>
          <a:latin typeface="+mn-lt"/>
          <a:ea typeface="ＭＳ Ｐゴシック" pitchFamily="-32" charset="-128"/>
        </a:defRPr>
      </a:lvl7pPr>
      <a:lvl8pPr marL="3428914" indent="-228594" algn="l" rtl="0" eaLnBrk="1" fontAlgn="base" hangingPunct="1">
        <a:spcBef>
          <a:spcPct val="20000"/>
        </a:spcBef>
        <a:spcAft>
          <a:spcPct val="0"/>
        </a:spcAft>
        <a:buChar char="»"/>
        <a:defRPr sz="2000">
          <a:solidFill>
            <a:schemeClr val="tx1"/>
          </a:solidFill>
          <a:latin typeface="+mn-lt"/>
          <a:ea typeface="ＭＳ Ｐゴシック" pitchFamily="-32" charset="-128"/>
        </a:defRPr>
      </a:lvl8pPr>
      <a:lvl9pPr marL="3886103" indent="-228594" algn="l" rtl="0" eaLnBrk="1" fontAlgn="base" hangingPunct="1">
        <a:spcBef>
          <a:spcPct val="20000"/>
        </a:spcBef>
        <a:spcAft>
          <a:spcPct val="0"/>
        </a:spcAft>
        <a:buChar char="»"/>
        <a:defRPr sz="2000">
          <a:solidFill>
            <a:schemeClr val="tx1"/>
          </a:solidFill>
          <a:latin typeface="+mn-lt"/>
          <a:ea typeface="ＭＳ Ｐゴシック" pitchFamily="-32" charset="-128"/>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5"/>
          <p:cNvSpPr>
            <a:spLocks noGrp="1"/>
          </p:cNvSpPr>
          <p:nvPr>
            <p:ph type="ctrTitle"/>
          </p:nvPr>
        </p:nvSpPr>
        <p:spPr>
          <a:xfrm>
            <a:off x="2063552" y="1556792"/>
            <a:ext cx="7994104" cy="2087488"/>
          </a:xfrm>
          <a:effectLst>
            <a:outerShdw blurRad="152400" dist="317500" dir="5400000" sx="90000" sy="-19000" rotWithShape="0">
              <a:prstClr val="black">
                <a:alpha val="15000"/>
              </a:prstClr>
            </a:outerShdw>
          </a:effectLst>
        </p:spPr>
        <p:txBody>
          <a:bodyPr/>
          <a:lstStyle/>
          <a:p>
            <a:pPr algn="ctr"/>
            <a:r>
              <a:rPr lang="en-US" sz="2400" b="1" dirty="0">
                <a:solidFill>
                  <a:schemeClr val="tx1"/>
                </a:solidFill>
                <a:latin typeface="Times" pitchFamily="18" charset="0"/>
                <a:cs typeface="Times" pitchFamily="18" charset="0"/>
              </a:rPr>
              <a:t/>
            </a:r>
            <a:br>
              <a:rPr lang="en-US" sz="2400" b="1" dirty="0">
                <a:solidFill>
                  <a:schemeClr val="tx1"/>
                </a:solidFill>
                <a:latin typeface="Times" pitchFamily="18" charset="0"/>
                <a:cs typeface="Times" pitchFamily="18" charset="0"/>
              </a:rPr>
            </a:br>
            <a:r>
              <a:rPr lang="en-US" sz="1600" b="1" dirty="0">
                <a:solidFill>
                  <a:schemeClr val="tx1"/>
                </a:solidFill>
                <a:latin typeface="Calibri" panose="020F0502020204030204" pitchFamily="34" charset="0"/>
                <a:cs typeface="Times" pitchFamily="18" charset="0"/>
              </a:rPr>
              <a:t>Control System Design (MECH 473)</a:t>
            </a:r>
            <a:br>
              <a:rPr lang="en-US" sz="1600" b="1" dirty="0">
                <a:solidFill>
                  <a:schemeClr val="tx1"/>
                </a:solidFill>
                <a:latin typeface="Calibri" panose="020F0502020204030204" pitchFamily="34" charset="0"/>
                <a:cs typeface="Times" pitchFamily="18" charset="0"/>
              </a:rPr>
            </a:br>
            <a:r>
              <a:rPr lang="en-US" sz="1600" b="1" dirty="0">
                <a:solidFill>
                  <a:schemeClr val="tx1"/>
                </a:solidFill>
                <a:latin typeface="Calibri" panose="020F0502020204030204" pitchFamily="34" charset="0"/>
                <a:cs typeface="Times" pitchFamily="18" charset="0"/>
              </a:rPr>
              <a:t>Session </a:t>
            </a:r>
            <a:r>
              <a:rPr lang="en-US" sz="1600" b="1" dirty="0" smtClean="0">
                <a:solidFill>
                  <a:schemeClr val="tx1"/>
                </a:solidFill>
                <a:latin typeface="Calibri" panose="020F0502020204030204" pitchFamily="34" charset="0"/>
                <a:cs typeface="Times" pitchFamily="18" charset="0"/>
              </a:rPr>
              <a:t>#2</a:t>
            </a:r>
            <a:r>
              <a:rPr lang="en-US" sz="1600" b="1" dirty="0">
                <a:solidFill>
                  <a:schemeClr val="tx1"/>
                </a:solidFill>
                <a:latin typeface="Calibri" panose="020F0502020204030204" pitchFamily="34" charset="0"/>
                <a:cs typeface="Times" pitchFamily="18" charset="0"/>
              </a:rPr>
              <a:t/>
            </a:r>
            <a:br>
              <a:rPr lang="en-US" sz="1600" b="1" dirty="0">
                <a:solidFill>
                  <a:schemeClr val="tx1"/>
                </a:solidFill>
                <a:latin typeface="Calibri" panose="020F0502020204030204" pitchFamily="34" charset="0"/>
                <a:cs typeface="Times" pitchFamily="18" charset="0"/>
              </a:rPr>
            </a:br>
            <a:r>
              <a:rPr lang="en-US" sz="2400" b="1" dirty="0">
                <a:solidFill>
                  <a:schemeClr val="tx1"/>
                </a:solidFill>
                <a:latin typeface="Calibri" panose="020F0502020204030204" pitchFamily="34" charset="0"/>
                <a:cs typeface="Times" pitchFamily="18" charset="0"/>
              </a:rPr>
              <a:t>Introduction to </a:t>
            </a:r>
            <a:r>
              <a:rPr lang="en-US" sz="2400" b="1" dirty="0" smtClean="0">
                <a:solidFill>
                  <a:schemeClr val="tx1"/>
                </a:solidFill>
                <a:latin typeface="Calibri" panose="020F0502020204030204" pitchFamily="34" charset="0"/>
                <a:cs typeface="Times" pitchFamily="18" charset="0"/>
              </a:rPr>
              <a:t>Simulink, </a:t>
            </a:r>
            <a:r>
              <a:rPr lang="en-US" sz="2400" b="1" dirty="0" err="1" smtClean="0">
                <a:solidFill>
                  <a:schemeClr val="tx1"/>
                </a:solidFill>
                <a:latin typeface="Calibri" panose="020F0502020204030204" pitchFamily="34" charset="0"/>
                <a:cs typeface="Times" pitchFamily="18" charset="0"/>
              </a:rPr>
              <a:t>QuaRc</a:t>
            </a:r>
            <a:r>
              <a:rPr lang="en-US" sz="2400" b="1" dirty="0" smtClean="0">
                <a:solidFill>
                  <a:schemeClr val="tx1"/>
                </a:solidFill>
                <a:latin typeface="Calibri" panose="020F0502020204030204" pitchFamily="34" charset="0"/>
                <a:cs typeface="Times" pitchFamily="18" charset="0"/>
              </a:rPr>
              <a:t> and Sensor Calibration</a:t>
            </a:r>
            <a:endParaRPr lang="en-US" sz="2400" b="1" dirty="0">
              <a:solidFill>
                <a:schemeClr val="tx1"/>
              </a:solidFill>
              <a:latin typeface="Calibri" panose="020F0502020204030204" pitchFamily="34" charset="0"/>
              <a:cs typeface="Times" pitchFamily="18" charset="0"/>
            </a:endParaRPr>
          </a:p>
        </p:txBody>
      </p:sp>
      <p:sp>
        <p:nvSpPr>
          <p:cNvPr id="7170" name="Subtitle 16"/>
          <p:cNvSpPr>
            <a:spLocks noGrp="1"/>
          </p:cNvSpPr>
          <p:nvPr>
            <p:ph type="subTitle" idx="1"/>
          </p:nvPr>
        </p:nvSpPr>
        <p:spPr>
          <a:xfrm>
            <a:off x="6600056" y="3704517"/>
            <a:ext cx="3888432" cy="2088232"/>
          </a:xfrm>
          <a:noFill/>
          <a:ln>
            <a:noFill/>
          </a:ln>
        </p:spPr>
        <p:txBody>
          <a:bodyPr vert="horz" wrap="square" lIns="91440" tIns="45720" rIns="91440" bIns="45720" numCol="1" anchor="ctr" anchorCtr="0" compatLnSpc="1">
            <a:prstTxWarp prst="textNoShape">
              <a:avLst/>
            </a:prstTxWarp>
          </a:bodyPr>
          <a:lstStyle/>
          <a:p>
            <a:pPr algn="ctr"/>
            <a:r>
              <a:rPr lang="en-CA" sz="1200" b="1" dirty="0">
                <a:latin typeface="Calibri" panose="020F0502020204030204" pitchFamily="34" charset="0"/>
                <a:cs typeface="Times" pitchFamily="18" charset="0"/>
              </a:rPr>
              <a:t>Presented by:			</a:t>
            </a:r>
          </a:p>
          <a:p>
            <a:pPr algn="ctr"/>
            <a:r>
              <a:rPr lang="en-CA" sz="1200" b="1" dirty="0">
                <a:latin typeface="Calibri" panose="020F0502020204030204" pitchFamily="34" charset="0"/>
                <a:cs typeface="Times" pitchFamily="18" charset="0"/>
              </a:rPr>
              <a:t>Hamid </a:t>
            </a:r>
            <a:r>
              <a:rPr lang="en-CA" sz="1200" b="1" dirty="0" err="1" smtClean="0">
                <a:latin typeface="Calibri" panose="020F0502020204030204" pitchFamily="34" charset="0"/>
                <a:cs typeface="Times" pitchFamily="18" charset="0"/>
              </a:rPr>
              <a:t>Ebrahimi</a:t>
            </a:r>
            <a:r>
              <a:rPr lang="en-CA" sz="1200" b="1" dirty="0" smtClean="0">
                <a:latin typeface="Calibri" panose="020F0502020204030204" pitchFamily="34" charset="0"/>
                <a:cs typeface="Times" pitchFamily="18" charset="0"/>
              </a:rPr>
              <a:t> </a:t>
            </a:r>
            <a:r>
              <a:rPr lang="en-CA" sz="1200" b="1" dirty="0" err="1" smtClean="0">
                <a:latin typeface="Calibri" panose="020F0502020204030204" pitchFamily="34" charset="0"/>
                <a:cs typeface="Times" pitchFamily="18" charset="0"/>
              </a:rPr>
              <a:t>Orimi</a:t>
            </a:r>
            <a:endParaRPr lang="en-CA" sz="1200" b="1" dirty="0" smtClean="0">
              <a:latin typeface="Calibri" panose="020F0502020204030204" pitchFamily="34" charset="0"/>
              <a:cs typeface="Times" pitchFamily="18" charset="0"/>
            </a:endParaRPr>
          </a:p>
          <a:p>
            <a:pPr algn="ctr"/>
            <a:r>
              <a:rPr lang="en-CA" sz="1200" b="1" dirty="0" smtClean="0">
                <a:latin typeface="Calibri" panose="020F0502020204030204" pitchFamily="34" charset="0"/>
                <a:cs typeface="Times" pitchFamily="18" charset="0"/>
              </a:rPr>
              <a:t>h.e.orimi@hotmail.com</a:t>
            </a:r>
            <a:endParaRPr lang="en-US" sz="1200" b="1" dirty="0">
              <a:latin typeface="Calibri" panose="020F0502020204030204" pitchFamily="34" charset="0"/>
              <a:cs typeface="Times" pitchFamily="18" charset="0"/>
            </a:endParaRPr>
          </a:p>
        </p:txBody>
      </p:sp>
      <p:sp>
        <p:nvSpPr>
          <p:cNvPr id="4" name="Subtitle 16"/>
          <p:cNvSpPr txBox="1">
            <a:spLocks/>
          </p:cNvSpPr>
          <p:nvPr/>
        </p:nvSpPr>
        <p:spPr bwMode="auto">
          <a:xfrm>
            <a:off x="1613940" y="5835244"/>
            <a:ext cx="5257800" cy="766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a:defRPr/>
            </a:pPr>
            <a:endParaRPr lang="en-CA" sz="1400" kern="0" dirty="0">
              <a:solidFill>
                <a:srgbClr val="782336"/>
              </a:solidFill>
              <a:latin typeface="Gill Sans MT"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3086"/>
    </mc:Choice>
    <mc:Fallback xmlns="">
      <p:transition spd="slow" advTm="3086"/>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a:t>
            </a:r>
            <a:r>
              <a:rPr lang="en-US" dirty="0" err="1" smtClean="0"/>
              <a:t>QuaRC</a:t>
            </a:r>
            <a:r>
              <a:rPr lang="en-US" dirty="0" smtClean="0"/>
              <a:t> DAQ card</a:t>
            </a:r>
            <a:endParaRPr lang="en-US" dirty="0"/>
          </a:p>
        </p:txBody>
      </p:sp>
      <p:sp>
        <p:nvSpPr>
          <p:cNvPr id="3" name="Content Placeholder 2"/>
          <p:cNvSpPr>
            <a:spLocks noGrp="1"/>
          </p:cNvSpPr>
          <p:nvPr>
            <p:ph idx="1"/>
          </p:nvPr>
        </p:nvSpPr>
        <p:spPr>
          <a:xfrm>
            <a:off x="983432" y="1268760"/>
            <a:ext cx="10363200" cy="4114800"/>
          </a:xfrm>
        </p:spPr>
        <p:txBody>
          <a:bodyPr/>
          <a:lstStyle/>
          <a:p>
            <a:pPr algn="just"/>
            <a:endParaRPr lang="en-US" dirty="0" smtClean="0"/>
          </a:p>
          <a:p>
            <a:pPr algn="just"/>
            <a:endParaRPr lang="en-US" dirty="0" smtClean="0"/>
          </a:p>
          <a:p>
            <a:pPr lvl="2" algn="just"/>
            <a:endParaRPr lang="en-US" dirty="0" smtClean="0"/>
          </a:p>
        </p:txBody>
      </p:sp>
      <p:sp>
        <p:nvSpPr>
          <p:cNvPr id="4" name="Slide Number Placeholder 3"/>
          <p:cNvSpPr>
            <a:spLocks noGrp="1"/>
          </p:cNvSpPr>
          <p:nvPr>
            <p:ph type="sldNum" sz="quarter" idx="4"/>
          </p:nvPr>
        </p:nvSpPr>
        <p:spPr/>
        <p:txBody>
          <a:bodyPr/>
          <a:lstStyle/>
          <a:p>
            <a:fld id="{1C32F648-ECF9-CE40-9A71-3D176A63340E}" type="slidenum">
              <a:rPr lang="en-US" smtClean="0"/>
              <a:pPr/>
              <a:t>10</a:t>
            </a:fld>
            <a:endParaRPr lang="en-US"/>
          </a:p>
        </p:txBody>
      </p:sp>
      <p:pic>
        <p:nvPicPr>
          <p:cNvPr id="7" name="Picture 6"/>
          <p:cNvPicPr>
            <a:picLocks noChangeAspect="1"/>
          </p:cNvPicPr>
          <p:nvPr/>
        </p:nvPicPr>
        <p:blipFill>
          <a:blip r:embed="rId2"/>
          <a:stretch>
            <a:fillRect/>
          </a:stretch>
        </p:blipFill>
        <p:spPr>
          <a:xfrm>
            <a:off x="62031" y="1400934"/>
            <a:ext cx="6103001" cy="3850452"/>
          </a:xfrm>
          <a:prstGeom prst="rect">
            <a:avLst/>
          </a:prstGeom>
        </p:spPr>
      </p:pic>
      <p:pic>
        <p:nvPicPr>
          <p:cNvPr id="8" name="Picture 7"/>
          <p:cNvPicPr>
            <a:picLocks noChangeAspect="1"/>
          </p:cNvPicPr>
          <p:nvPr/>
        </p:nvPicPr>
        <p:blipFill>
          <a:blip r:embed="rId3"/>
          <a:stretch>
            <a:fillRect/>
          </a:stretch>
        </p:blipFill>
        <p:spPr>
          <a:xfrm>
            <a:off x="6234064" y="1772816"/>
            <a:ext cx="5597001" cy="2941476"/>
          </a:xfrm>
          <a:prstGeom prst="rect">
            <a:avLst/>
          </a:prstGeom>
        </p:spPr>
      </p:pic>
    </p:spTree>
    <p:extLst>
      <p:ext uri="{BB962C8B-B14F-4D97-AF65-F5344CB8AC3E}">
        <p14:creationId xmlns:p14="http://schemas.microsoft.com/office/powerpoint/2010/main" val="37422464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Calibration</a:t>
            </a:r>
            <a:endParaRPr lang="en-US" dirty="0"/>
          </a:p>
        </p:txBody>
      </p:sp>
      <p:sp>
        <p:nvSpPr>
          <p:cNvPr id="3" name="Content Placeholder 2"/>
          <p:cNvSpPr>
            <a:spLocks noGrp="1"/>
          </p:cNvSpPr>
          <p:nvPr>
            <p:ph idx="1"/>
          </p:nvPr>
        </p:nvSpPr>
        <p:spPr>
          <a:xfrm>
            <a:off x="983432" y="1268760"/>
            <a:ext cx="10363200" cy="4114800"/>
          </a:xfrm>
        </p:spPr>
        <p:txBody>
          <a:bodyPr/>
          <a:lstStyle/>
          <a:p>
            <a:pPr algn="just"/>
            <a:endParaRPr lang="en-US" dirty="0" smtClean="0"/>
          </a:p>
          <a:p>
            <a:pPr algn="just"/>
            <a:r>
              <a:rPr lang="en-US" dirty="0" smtClean="0"/>
              <a:t>Find the relation between Simulink sensors’ output and measured (real) value to calibrate the </a:t>
            </a:r>
            <a:r>
              <a:rPr lang="en-US" smtClean="0"/>
              <a:t>Simulink outputs.</a:t>
            </a:r>
          </a:p>
          <a:p>
            <a:pPr algn="just"/>
            <a:endParaRPr lang="en-US" dirty="0" smtClean="0"/>
          </a:p>
          <a:p>
            <a:pPr lvl="2" algn="just"/>
            <a:endParaRPr lang="en-US" dirty="0" smtClean="0"/>
          </a:p>
        </p:txBody>
      </p:sp>
      <p:sp>
        <p:nvSpPr>
          <p:cNvPr id="4" name="Slide Number Placeholder 3"/>
          <p:cNvSpPr>
            <a:spLocks noGrp="1"/>
          </p:cNvSpPr>
          <p:nvPr>
            <p:ph type="sldNum" sz="quarter" idx="4"/>
          </p:nvPr>
        </p:nvSpPr>
        <p:spPr/>
        <p:txBody>
          <a:bodyPr/>
          <a:lstStyle/>
          <a:p>
            <a:fld id="{1C32F648-ECF9-CE40-9A71-3D176A63340E}" type="slidenum">
              <a:rPr lang="en-US" smtClean="0"/>
              <a:pPr/>
              <a:t>11</a:t>
            </a:fld>
            <a:endParaRPr lang="en-US"/>
          </a:p>
        </p:txBody>
      </p:sp>
    </p:spTree>
    <p:extLst>
      <p:ext uri="{BB962C8B-B14F-4D97-AF65-F5344CB8AC3E}">
        <p14:creationId xmlns:p14="http://schemas.microsoft.com/office/powerpoint/2010/main" val="18961580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First report</a:t>
            </a:r>
            <a:endParaRPr lang="en-US" dirty="0"/>
          </a:p>
        </p:txBody>
      </p:sp>
      <p:sp>
        <p:nvSpPr>
          <p:cNvPr id="3" name="Content Placeholder 2"/>
          <p:cNvSpPr>
            <a:spLocks noGrp="1"/>
          </p:cNvSpPr>
          <p:nvPr>
            <p:ph idx="1"/>
          </p:nvPr>
        </p:nvSpPr>
        <p:spPr>
          <a:xfrm>
            <a:off x="767408" y="1052736"/>
            <a:ext cx="10363200" cy="4114800"/>
          </a:xfrm>
        </p:spPr>
        <p:txBody>
          <a:bodyPr/>
          <a:lstStyle/>
          <a:p>
            <a:r>
              <a:rPr lang="en-US" sz="1600" dirty="0" smtClean="0"/>
              <a:t>1. Provide </a:t>
            </a:r>
            <a:r>
              <a:rPr lang="en-US" sz="1600" dirty="0"/>
              <a:t>a mathematical model for the DC motor and loads (inertia and generator), for the driving circuit, and for the feedback. </a:t>
            </a:r>
            <a:endParaRPr lang="en-US" sz="1600" dirty="0" smtClean="0"/>
          </a:p>
          <a:p>
            <a:r>
              <a:rPr lang="en-US" sz="1600" dirty="0" smtClean="0"/>
              <a:t>Note </a:t>
            </a:r>
            <a:r>
              <a:rPr lang="en-US" sz="1600" dirty="0"/>
              <a:t>that the motor is GM9236, or GM9413</a:t>
            </a:r>
            <a:r>
              <a:rPr lang="en-US" sz="1600" dirty="0" smtClean="0"/>
              <a:t>.</a:t>
            </a:r>
          </a:p>
          <a:p>
            <a:r>
              <a:rPr lang="en-US" sz="1600" dirty="0" smtClean="0"/>
              <a:t>Two </a:t>
            </a:r>
            <a:r>
              <a:rPr lang="en-US" sz="1600" dirty="0"/>
              <a:t>inertial disks will be used in the project. </a:t>
            </a:r>
            <a:endParaRPr lang="en-US" sz="1600" dirty="0" smtClean="0"/>
          </a:p>
          <a:p>
            <a:r>
              <a:rPr lang="en-US" sz="1600" dirty="0" smtClean="0"/>
              <a:t>J1=1.4 e-4 kg m2, J2=2.6 e-4 kg m2. Motor have a reduction gear ratio of 5.9. </a:t>
            </a:r>
            <a:endParaRPr lang="en-US" sz="1600" dirty="0" smtClean="0"/>
          </a:p>
          <a:p>
            <a:r>
              <a:rPr lang="en-US" sz="1600" dirty="0" smtClean="0"/>
              <a:t>2. Assuming </a:t>
            </a:r>
            <a:r>
              <a:rPr lang="en-US" sz="1600" dirty="0"/>
              <a:t>a continuous model with no </a:t>
            </a:r>
            <a:r>
              <a:rPr lang="en-US" sz="1600" dirty="0" smtClean="0"/>
              <a:t>controller (</a:t>
            </a:r>
            <a:r>
              <a:rPr lang="en-US" sz="1600" dirty="0" err="1" smtClean="0"/>
              <a:t>ie</a:t>
            </a:r>
            <a:r>
              <a:rPr lang="en-US" sz="1600" dirty="0" smtClean="0"/>
              <a:t>: unity forward proportional gain only), select a generator load (resistance = 5W) so the system feedback response to a position step input is highly oscillatory (underdamped). </a:t>
            </a:r>
          </a:p>
          <a:p>
            <a:r>
              <a:rPr lang="en-US" sz="1600" dirty="0" smtClean="0"/>
              <a:t>Using </a:t>
            </a:r>
            <a:r>
              <a:rPr lang="en-US" sz="1600" dirty="0"/>
              <a:t>SIMULINK, show the system step response. Provide a Bode diagram and show/discuss the correlation between the phase margin and damping ratio. </a:t>
            </a:r>
            <a:endParaRPr lang="en-US" sz="1600" dirty="0" smtClean="0"/>
          </a:p>
          <a:p>
            <a:r>
              <a:rPr lang="en-US" sz="1600" dirty="0" smtClean="0"/>
              <a:t>It should be noted that for a disk (any generator) load, the open-loop system is always overdamped and thus an underdamped system can never be obtained. </a:t>
            </a:r>
          </a:p>
          <a:p>
            <a:r>
              <a:rPr lang="en-US" sz="1600" dirty="0" smtClean="0"/>
              <a:t>Do not forget to include the amplifier gain </a:t>
            </a:r>
            <a:r>
              <a:rPr lang="en-US" sz="1600" dirty="0" err="1" smtClean="0"/>
              <a:t>Ka</a:t>
            </a:r>
            <a:r>
              <a:rPr lang="en-US" sz="1600" dirty="0" smtClean="0"/>
              <a:t> = 2.5 V/V used to drive the DC motor/load system. </a:t>
            </a:r>
          </a:p>
          <a:p>
            <a:r>
              <a:rPr lang="en-US" sz="1600" dirty="0" smtClean="0"/>
              <a:t>3</a:t>
            </a:r>
            <a:r>
              <a:rPr lang="en-US" sz="1600" dirty="0" smtClean="0"/>
              <a:t>. </a:t>
            </a:r>
            <a:r>
              <a:rPr lang="en-US" sz="1600" dirty="0"/>
              <a:t>According to the frequency domain method, design a cascade controller for 20% overshoot. Show/discuss the differences in system response between a lead and a lag compensator. </a:t>
            </a:r>
            <a:r>
              <a:rPr lang="en-US" sz="1600" dirty="0" smtClean="0"/>
              <a:t>For </a:t>
            </a:r>
            <a:r>
              <a:rPr lang="en-US" sz="1600" dirty="0"/>
              <a:t>each controller, simulate the position step response and correlate with its Bode diagram. Since the system is overdamped, it should be noted that conventional lead or lag compensation methods cannot achieve an underdamped system. You must use a “lag-type” controller to “shape” your Bode diagram to achieve an underdamped system. </a:t>
            </a:r>
            <a:endParaRPr lang="en-US" sz="1600" dirty="0" smtClean="0"/>
          </a:p>
          <a:p>
            <a:r>
              <a:rPr lang="en-US" sz="1600" dirty="0" smtClean="0"/>
              <a:t>4. </a:t>
            </a:r>
            <a:r>
              <a:rPr lang="en-US" sz="1600" dirty="0"/>
              <a:t>Once the proper controller has been selected in 3, convert the continuous controller into a digital controller (see text: Chapter 13, up to page 526). Using SIMULINK, simulate the lag digital controller and continuous plant. Provide responses and discussions for a variety of proper and improper sampling times. </a:t>
            </a:r>
          </a:p>
        </p:txBody>
      </p:sp>
      <p:sp>
        <p:nvSpPr>
          <p:cNvPr id="4" name="Slide Number Placeholder 3"/>
          <p:cNvSpPr>
            <a:spLocks noGrp="1"/>
          </p:cNvSpPr>
          <p:nvPr>
            <p:ph type="sldNum" sz="quarter" idx="4"/>
          </p:nvPr>
        </p:nvSpPr>
        <p:spPr/>
        <p:txBody>
          <a:bodyPr/>
          <a:lstStyle/>
          <a:p>
            <a:fld id="{1C32F648-ECF9-CE40-9A71-3D176A63340E}" type="slidenum">
              <a:rPr lang="en-US" smtClean="0"/>
              <a:pPr/>
              <a:t>2</a:t>
            </a:fld>
            <a:endParaRPr lang="en-US"/>
          </a:p>
        </p:txBody>
      </p:sp>
    </p:spTree>
    <p:extLst>
      <p:ext uri="{BB962C8B-B14F-4D97-AF65-F5344CB8AC3E}">
        <p14:creationId xmlns:p14="http://schemas.microsoft.com/office/powerpoint/2010/main" val="302497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First report</a:t>
            </a:r>
            <a:endParaRPr lang="en-US" dirty="0"/>
          </a:p>
        </p:txBody>
      </p:sp>
      <p:sp>
        <p:nvSpPr>
          <p:cNvPr id="3" name="Content Placeholder 2"/>
          <p:cNvSpPr>
            <a:spLocks noGrp="1"/>
          </p:cNvSpPr>
          <p:nvPr>
            <p:ph idx="1"/>
          </p:nvPr>
        </p:nvSpPr>
        <p:spPr>
          <a:xfrm>
            <a:off x="767408" y="1052736"/>
            <a:ext cx="10363200" cy="4114800"/>
          </a:xfrm>
        </p:spPr>
        <p:txBody>
          <a:bodyPr/>
          <a:lstStyle/>
          <a:p>
            <a:r>
              <a:rPr lang="en-US" sz="1600" dirty="0" smtClean="0"/>
              <a:t>3</a:t>
            </a:r>
            <a:r>
              <a:rPr lang="en-US" sz="1600" dirty="0" smtClean="0"/>
              <a:t>. </a:t>
            </a:r>
            <a:r>
              <a:rPr lang="en-US" sz="1600" dirty="0"/>
              <a:t>According to the frequency domain method, design a cascade controller for 20% overshoot. </a:t>
            </a:r>
            <a:endParaRPr lang="en-US" sz="1600" dirty="0" smtClean="0"/>
          </a:p>
          <a:p>
            <a:r>
              <a:rPr lang="en-US" sz="1600" dirty="0" smtClean="0"/>
              <a:t>Show/discuss </a:t>
            </a:r>
            <a:r>
              <a:rPr lang="en-US" sz="1600" dirty="0"/>
              <a:t>the differences in system response between a lead and a lag compensator</a:t>
            </a:r>
            <a:r>
              <a:rPr lang="en-US" sz="1600" dirty="0" smtClean="0"/>
              <a:t>.</a:t>
            </a:r>
          </a:p>
          <a:p>
            <a:r>
              <a:rPr lang="en-US" sz="1600" dirty="0" smtClean="0"/>
              <a:t>For </a:t>
            </a:r>
            <a:r>
              <a:rPr lang="en-US" sz="1600" dirty="0"/>
              <a:t>each controller, simulate the position step response and correlate with its Bode diagram. </a:t>
            </a:r>
            <a:endParaRPr lang="en-US" sz="1600" dirty="0" smtClean="0"/>
          </a:p>
          <a:p>
            <a:r>
              <a:rPr lang="en-US" sz="1600" dirty="0" smtClean="0"/>
              <a:t>Since </a:t>
            </a:r>
            <a:r>
              <a:rPr lang="en-US" sz="1600" dirty="0"/>
              <a:t>the system is overdamped, it should be noted that conventional lead or lag compensation methods cannot achieve an underdamped system. You must use a “lag-type” controller to “shape” your Bode diagram to achieve an underdamped system</a:t>
            </a:r>
            <a:r>
              <a:rPr lang="en-US" sz="1600"/>
              <a:t>. </a:t>
            </a:r>
            <a:endParaRPr lang="en-US" sz="1600" smtClean="0"/>
          </a:p>
          <a:p>
            <a:endParaRPr lang="en-US" sz="1600" dirty="0" smtClean="0"/>
          </a:p>
          <a:p>
            <a:r>
              <a:rPr lang="en-US" sz="1600" dirty="0" smtClean="0"/>
              <a:t>4. </a:t>
            </a:r>
            <a:r>
              <a:rPr lang="en-US" sz="1600" dirty="0"/>
              <a:t>Once the proper controller has been selected in 3, convert the continuous controller into a digital controller (see text: Chapter 13, up to page 526). </a:t>
            </a:r>
            <a:endParaRPr lang="en-US" sz="1600" dirty="0" smtClean="0"/>
          </a:p>
          <a:p>
            <a:r>
              <a:rPr lang="en-US" sz="1600" dirty="0" smtClean="0"/>
              <a:t>Using </a:t>
            </a:r>
            <a:r>
              <a:rPr lang="en-US" sz="1600" dirty="0"/>
              <a:t>SIMULINK, simulate the lag digital controller and continuous plant. </a:t>
            </a:r>
            <a:endParaRPr lang="en-US" sz="1600" dirty="0" smtClean="0"/>
          </a:p>
          <a:p>
            <a:r>
              <a:rPr lang="en-US" sz="1600" dirty="0" smtClean="0"/>
              <a:t>Provide </a:t>
            </a:r>
            <a:r>
              <a:rPr lang="en-US" sz="1600" dirty="0"/>
              <a:t>responses and discussions for a variety of proper and improper sampling times. </a:t>
            </a:r>
          </a:p>
        </p:txBody>
      </p:sp>
      <p:sp>
        <p:nvSpPr>
          <p:cNvPr id="4" name="Slide Number Placeholder 3"/>
          <p:cNvSpPr>
            <a:spLocks noGrp="1"/>
          </p:cNvSpPr>
          <p:nvPr>
            <p:ph type="sldNum" sz="quarter" idx="4"/>
          </p:nvPr>
        </p:nvSpPr>
        <p:spPr/>
        <p:txBody>
          <a:bodyPr/>
          <a:lstStyle/>
          <a:p>
            <a:fld id="{1C32F648-ECF9-CE40-9A71-3D176A63340E}" type="slidenum">
              <a:rPr lang="en-US" smtClean="0"/>
              <a:pPr/>
              <a:t>3</a:t>
            </a:fld>
            <a:endParaRPr lang="en-US"/>
          </a:p>
        </p:txBody>
      </p:sp>
    </p:spTree>
    <p:extLst>
      <p:ext uri="{BB962C8B-B14F-4D97-AF65-F5344CB8AC3E}">
        <p14:creationId xmlns:p14="http://schemas.microsoft.com/office/powerpoint/2010/main" val="3129079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Simulink</a:t>
            </a:r>
            <a:endParaRPr lang="en-US" dirty="0"/>
          </a:p>
        </p:txBody>
      </p:sp>
      <p:sp>
        <p:nvSpPr>
          <p:cNvPr id="3" name="Content Placeholder 2"/>
          <p:cNvSpPr>
            <a:spLocks noGrp="1"/>
          </p:cNvSpPr>
          <p:nvPr>
            <p:ph idx="1"/>
          </p:nvPr>
        </p:nvSpPr>
        <p:spPr>
          <a:xfrm>
            <a:off x="983432" y="1268760"/>
            <a:ext cx="10363200" cy="4114800"/>
          </a:xfrm>
        </p:spPr>
        <p:txBody>
          <a:bodyPr/>
          <a:lstStyle/>
          <a:p>
            <a:pPr algn="just"/>
            <a:r>
              <a:rPr lang="en-US" dirty="0" smtClean="0"/>
              <a:t>Simulink Model for Motor and gearbox</a:t>
            </a:r>
          </a:p>
          <a:p>
            <a:pPr algn="just"/>
            <a:endParaRPr lang="en-US" dirty="0">
              <a:solidFill>
                <a:srgbClr val="FF0000"/>
              </a:solidFill>
            </a:endParaRPr>
          </a:p>
          <a:p>
            <a:pPr algn="just"/>
            <a:endParaRPr lang="en-US" dirty="0" smtClean="0">
              <a:solidFill>
                <a:srgbClr val="FF0000"/>
              </a:solidFill>
            </a:endParaRPr>
          </a:p>
          <a:p>
            <a:pPr algn="just"/>
            <a:endParaRPr lang="en-US" dirty="0">
              <a:solidFill>
                <a:srgbClr val="FF0000"/>
              </a:solidFill>
            </a:endParaRPr>
          </a:p>
          <a:p>
            <a:pPr algn="just"/>
            <a:endParaRPr lang="en-US" dirty="0" smtClean="0">
              <a:solidFill>
                <a:srgbClr val="FF0000"/>
              </a:solidFill>
            </a:endParaRPr>
          </a:p>
          <a:p>
            <a:pPr marL="0" indent="0" algn="just">
              <a:buNone/>
            </a:pPr>
            <a:r>
              <a:rPr lang="en-US" dirty="0" smtClean="0">
                <a:solidFill>
                  <a:srgbClr val="FF0000"/>
                </a:solidFill>
              </a:rPr>
              <a:t>The result</a:t>
            </a:r>
          </a:p>
          <a:p>
            <a:pPr algn="just"/>
            <a:endParaRPr lang="en-US" dirty="0" smtClean="0">
              <a:solidFill>
                <a:srgbClr val="FF0000"/>
              </a:solidFill>
            </a:endParaRPr>
          </a:p>
          <a:p>
            <a:endParaRPr lang="en-US" dirty="0" smtClean="0"/>
          </a:p>
          <a:p>
            <a:endParaRPr lang="en-US" dirty="0"/>
          </a:p>
          <a:p>
            <a:endParaRPr lang="en-US" dirty="0"/>
          </a:p>
        </p:txBody>
      </p:sp>
      <p:sp>
        <p:nvSpPr>
          <p:cNvPr id="4" name="Slide Number Placeholder 3"/>
          <p:cNvSpPr>
            <a:spLocks noGrp="1"/>
          </p:cNvSpPr>
          <p:nvPr>
            <p:ph type="sldNum" sz="quarter" idx="4"/>
          </p:nvPr>
        </p:nvSpPr>
        <p:spPr/>
        <p:txBody>
          <a:bodyPr/>
          <a:lstStyle/>
          <a:p>
            <a:fld id="{1C32F648-ECF9-CE40-9A71-3D176A63340E}" type="slidenum">
              <a:rPr lang="en-US" smtClean="0"/>
              <a:pPr/>
              <a:t>4</a:t>
            </a:fld>
            <a:endParaRPr lang="en-US"/>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8325" y="1844824"/>
            <a:ext cx="6810375" cy="165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9656" y="3497265"/>
            <a:ext cx="5944447" cy="31669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93241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a:t>
            </a:r>
            <a:r>
              <a:rPr lang="en-US" dirty="0" err="1" smtClean="0"/>
              <a:t>QuaRC</a:t>
            </a:r>
            <a:r>
              <a:rPr lang="en-US" dirty="0" smtClean="0"/>
              <a:t> DAQ card</a:t>
            </a:r>
            <a:endParaRPr lang="en-US" dirty="0"/>
          </a:p>
        </p:txBody>
      </p:sp>
      <p:sp>
        <p:nvSpPr>
          <p:cNvPr id="3" name="Content Placeholder 2"/>
          <p:cNvSpPr>
            <a:spLocks noGrp="1"/>
          </p:cNvSpPr>
          <p:nvPr>
            <p:ph idx="1"/>
          </p:nvPr>
        </p:nvSpPr>
        <p:spPr>
          <a:xfrm>
            <a:off x="983432" y="1268760"/>
            <a:ext cx="10363200" cy="4114800"/>
          </a:xfrm>
        </p:spPr>
        <p:txBody>
          <a:bodyPr/>
          <a:lstStyle/>
          <a:p>
            <a:pPr algn="just"/>
            <a:r>
              <a:rPr lang="en-US" dirty="0" smtClean="0"/>
              <a:t>Build the following model in Simulink</a:t>
            </a:r>
          </a:p>
          <a:p>
            <a:pPr algn="just"/>
            <a:endParaRPr lang="en-US" dirty="0" smtClean="0"/>
          </a:p>
          <a:p>
            <a:pPr algn="just"/>
            <a:endParaRPr lang="en-US" dirty="0"/>
          </a:p>
          <a:p>
            <a:pPr algn="just"/>
            <a:endParaRPr lang="en-US" dirty="0" smtClean="0"/>
          </a:p>
          <a:p>
            <a:pPr algn="just"/>
            <a:endParaRPr lang="en-US" dirty="0"/>
          </a:p>
          <a:p>
            <a:pPr algn="just"/>
            <a:endParaRPr lang="en-US" dirty="0" smtClean="0"/>
          </a:p>
          <a:p>
            <a:pPr algn="just"/>
            <a:endParaRPr lang="en-US" dirty="0" smtClean="0"/>
          </a:p>
          <a:p>
            <a:pPr algn="just"/>
            <a:r>
              <a:rPr lang="en-US" dirty="0" smtClean="0"/>
              <a:t>Saturation block: To have limitation for the voltage (-6 to 6 v)</a:t>
            </a:r>
          </a:p>
          <a:p>
            <a:pPr algn="just"/>
            <a:r>
              <a:rPr lang="en-US" dirty="0" smtClean="0"/>
              <a:t>Slider Gain: To change the input voltage (-5 to 5 v)</a:t>
            </a:r>
          </a:p>
          <a:p>
            <a:pPr algn="just"/>
            <a:r>
              <a:rPr lang="en-US" dirty="0" smtClean="0"/>
              <a:t>Display: To see the output voltage from Simulink </a:t>
            </a:r>
            <a:r>
              <a:rPr lang="en-US" dirty="0"/>
              <a:t>and compare </a:t>
            </a:r>
            <a:r>
              <a:rPr lang="en-US" dirty="0" smtClean="0"/>
              <a:t>with DAQ card output which is measured by DMM (multi-meter)</a:t>
            </a:r>
          </a:p>
          <a:p>
            <a:pPr algn="just"/>
            <a:endParaRPr lang="en-US" dirty="0" smtClean="0"/>
          </a:p>
          <a:p>
            <a:pPr lvl="2" algn="just"/>
            <a:endParaRPr lang="en-US" dirty="0" smtClean="0"/>
          </a:p>
        </p:txBody>
      </p:sp>
      <p:sp>
        <p:nvSpPr>
          <p:cNvPr id="4" name="Slide Number Placeholder 3"/>
          <p:cNvSpPr>
            <a:spLocks noGrp="1"/>
          </p:cNvSpPr>
          <p:nvPr>
            <p:ph type="sldNum" sz="quarter" idx="4"/>
          </p:nvPr>
        </p:nvSpPr>
        <p:spPr/>
        <p:txBody>
          <a:bodyPr/>
          <a:lstStyle/>
          <a:p>
            <a:fld id="{1C32F648-ECF9-CE40-9A71-3D176A63340E}" type="slidenum">
              <a:rPr lang="en-US" smtClean="0"/>
              <a:pPr/>
              <a:t>5</a:t>
            </a:fld>
            <a:endParaRPr lang="en-US"/>
          </a:p>
        </p:txBody>
      </p:sp>
      <p:pic>
        <p:nvPicPr>
          <p:cNvPr id="5" name="Picture 4"/>
          <p:cNvPicPr>
            <a:picLocks noChangeAspect="1"/>
          </p:cNvPicPr>
          <p:nvPr/>
        </p:nvPicPr>
        <p:blipFill>
          <a:blip r:embed="rId2"/>
          <a:stretch>
            <a:fillRect/>
          </a:stretch>
        </p:blipFill>
        <p:spPr>
          <a:xfrm>
            <a:off x="3033069" y="1988840"/>
            <a:ext cx="5569569" cy="2016224"/>
          </a:xfrm>
          <a:prstGeom prst="rect">
            <a:avLst/>
          </a:prstGeom>
        </p:spPr>
      </p:pic>
    </p:spTree>
    <p:extLst>
      <p:ext uri="{BB962C8B-B14F-4D97-AF65-F5344CB8AC3E}">
        <p14:creationId xmlns:p14="http://schemas.microsoft.com/office/powerpoint/2010/main" val="954397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a:t>
            </a:r>
            <a:r>
              <a:rPr lang="en-US" dirty="0" err="1" smtClean="0"/>
              <a:t>QuaRC</a:t>
            </a:r>
            <a:r>
              <a:rPr lang="en-US" dirty="0" smtClean="0"/>
              <a:t> DAQ card</a:t>
            </a:r>
            <a:endParaRPr lang="en-US" dirty="0"/>
          </a:p>
        </p:txBody>
      </p:sp>
      <p:sp>
        <p:nvSpPr>
          <p:cNvPr id="3" name="Content Placeholder 2"/>
          <p:cNvSpPr>
            <a:spLocks noGrp="1"/>
          </p:cNvSpPr>
          <p:nvPr>
            <p:ph idx="1"/>
          </p:nvPr>
        </p:nvSpPr>
        <p:spPr>
          <a:xfrm>
            <a:off x="983432" y="1268760"/>
            <a:ext cx="10363200" cy="4114800"/>
          </a:xfrm>
        </p:spPr>
        <p:txBody>
          <a:bodyPr/>
          <a:lstStyle/>
          <a:p>
            <a:pPr algn="just"/>
            <a:r>
              <a:rPr lang="en-US" dirty="0" smtClean="0"/>
              <a:t>Connect the DAQ card output to DMM as follow:</a:t>
            </a:r>
          </a:p>
          <a:p>
            <a:pPr algn="just"/>
            <a:endParaRPr lang="en-US" dirty="0"/>
          </a:p>
          <a:p>
            <a:pPr algn="just"/>
            <a:endParaRPr lang="en-US" dirty="0" smtClean="0"/>
          </a:p>
          <a:p>
            <a:pPr algn="just"/>
            <a:endParaRPr lang="en-US" dirty="0" smtClean="0"/>
          </a:p>
          <a:p>
            <a:pPr algn="just"/>
            <a:endParaRPr lang="en-US" dirty="0"/>
          </a:p>
          <a:p>
            <a:pPr algn="just"/>
            <a:endParaRPr lang="en-US" dirty="0"/>
          </a:p>
          <a:p>
            <a:pPr algn="just"/>
            <a:endParaRPr lang="en-US" dirty="0" smtClean="0"/>
          </a:p>
          <a:p>
            <a:pPr algn="just"/>
            <a:r>
              <a:rPr lang="en-US" dirty="0" smtClean="0"/>
              <a:t>Go to </a:t>
            </a:r>
            <a:r>
              <a:rPr lang="en-US" dirty="0" err="1" smtClean="0"/>
              <a:t>QuaRC</a:t>
            </a:r>
            <a:r>
              <a:rPr lang="en-US" dirty="0" smtClean="0"/>
              <a:t>/Options and check the solver pane</a:t>
            </a:r>
          </a:p>
          <a:p>
            <a:pPr lvl="2" algn="just"/>
            <a:r>
              <a:rPr lang="en-US" dirty="0" smtClean="0"/>
              <a:t>Start time:0, stop time: </a:t>
            </a:r>
            <a:r>
              <a:rPr lang="en-US" dirty="0" err="1" smtClean="0"/>
              <a:t>Inf</a:t>
            </a:r>
            <a:r>
              <a:rPr lang="en-US" dirty="0" smtClean="0"/>
              <a:t>, solver: discrete, Type: fixed step</a:t>
            </a:r>
          </a:p>
          <a:p>
            <a:pPr algn="just"/>
            <a:r>
              <a:rPr lang="en-US" dirty="0" smtClean="0"/>
              <a:t>Build the model, Connect to target and execute </a:t>
            </a:r>
          </a:p>
          <a:p>
            <a:pPr algn="just"/>
            <a:endParaRPr lang="en-US" dirty="0" smtClean="0"/>
          </a:p>
          <a:p>
            <a:pPr lvl="2" algn="just"/>
            <a:endParaRPr lang="en-US" dirty="0" smtClean="0"/>
          </a:p>
        </p:txBody>
      </p:sp>
      <p:sp>
        <p:nvSpPr>
          <p:cNvPr id="4" name="Slide Number Placeholder 3"/>
          <p:cNvSpPr>
            <a:spLocks noGrp="1"/>
          </p:cNvSpPr>
          <p:nvPr>
            <p:ph type="sldNum" sz="quarter" idx="4"/>
          </p:nvPr>
        </p:nvSpPr>
        <p:spPr/>
        <p:txBody>
          <a:bodyPr/>
          <a:lstStyle/>
          <a:p>
            <a:fld id="{1C32F648-ECF9-CE40-9A71-3D176A63340E}" type="slidenum">
              <a:rPr lang="en-US" smtClean="0"/>
              <a:pPr/>
              <a:t>6</a:t>
            </a:fld>
            <a:endParaRPr lang="en-US"/>
          </a:p>
        </p:txBody>
      </p:sp>
      <p:pic>
        <p:nvPicPr>
          <p:cNvPr id="5" name="Picture 4"/>
          <p:cNvPicPr>
            <a:picLocks noChangeAspect="1"/>
          </p:cNvPicPr>
          <p:nvPr/>
        </p:nvPicPr>
        <p:blipFill>
          <a:blip r:embed="rId2"/>
          <a:stretch>
            <a:fillRect/>
          </a:stretch>
        </p:blipFill>
        <p:spPr>
          <a:xfrm>
            <a:off x="4295800" y="1844824"/>
            <a:ext cx="3059518" cy="2431210"/>
          </a:xfrm>
          <a:prstGeom prst="rect">
            <a:avLst/>
          </a:prstGeom>
        </p:spPr>
      </p:pic>
    </p:spTree>
    <p:extLst>
      <p:ext uri="{BB962C8B-B14F-4D97-AF65-F5344CB8AC3E}">
        <p14:creationId xmlns:p14="http://schemas.microsoft.com/office/powerpoint/2010/main" val="36982369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err="1" smtClean="0"/>
              <a:t>QuaRC</a:t>
            </a:r>
            <a:r>
              <a:rPr lang="en-US" dirty="0" smtClean="0"/>
              <a:t> DAQ card</a:t>
            </a:r>
            <a:endParaRPr lang="en-US" dirty="0"/>
          </a:p>
        </p:txBody>
      </p:sp>
      <p:sp>
        <p:nvSpPr>
          <p:cNvPr id="3" name="Content Placeholder 2"/>
          <p:cNvSpPr>
            <a:spLocks noGrp="1"/>
          </p:cNvSpPr>
          <p:nvPr>
            <p:ph idx="1"/>
          </p:nvPr>
        </p:nvSpPr>
        <p:spPr>
          <a:xfrm>
            <a:off x="983432" y="1268760"/>
            <a:ext cx="10363200" cy="4114800"/>
          </a:xfrm>
        </p:spPr>
        <p:txBody>
          <a:bodyPr/>
          <a:lstStyle/>
          <a:p>
            <a:pPr algn="just"/>
            <a:r>
              <a:rPr lang="en-US" dirty="0" smtClean="0"/>
              <a:t>Complete Simulink model as follow:</a:t>
            </a:r>
          </a:p>
          <a:p>
            <a:pPr algn="just"/>
            <a:endParaRPr lang="en-US" dirty="0"/>
          </a:p>
          <a:p>
            <a:pPr algn="just"/>
            <a:endParaRPr lang="en-US" dirty="0" smtClean="0"/>
          </a:p>
          <a:p>
            <a:pPr algn="just"/>
            <a:endParaRPr lang="en-US" dirty="0"/>
          </a:p>
          <a:p>
            <a:pPr algn="just"/>
            <a:endParaRPr lang="en-US" dirty="0" smtClean="0"/>
          </a:p>
          <a:p>
            <a:pPr algn="just"/>
            <a:endParaRPr lang="en-US" dirty="0"/>
          </a:p>
          <a:p>
            <a:pPr algn="just"/>
            <a:endParaRPr lang="en-US" dirty="0" smtClean="0"/>
          </a:p>
          <a:p>
            <a:pPr lvl="2" algn="just"/>
            <a:endParaRPr lang="en-US" dirty="0" smtClean="0"/>
          </a:p>
        </p:txBody>
      </p:sp>
      <p:sp>
        <p:nvSpPr>
          <p:cNvPr id="4" name="Slide Number Placeholder 3"/>
          <p:cNvSpPr>
            <a:spLocks noGrp="1"/>
          </p:cNvSpPr>
          <p:nvPr>
            <p:ph type="sldNum" sz="quarter" idx="4"/>
          </p:nvPr>
        </p:nvSpPr>
        <p:spPr/>
        <p:txBody>
          <a:bodyPr/>
          <a:lstStyle/>
          <a:p>
            <a:fld id="{1C32F648-ECF9-CE40-9A71-3D176A63340E}" type="slidenum">
              <a:rPr lang="en-US" smtClean="0"/>
              <a:pPr/>
              <a:t>7</a:t>
            </a:fld>
            <a:endParaRPr lang="en-US"/>
          </a:p>
        </p:txBody>
      </p:sp>
      <p:pic>
        <p:nvPicPr>
          <p:cNvPr id="6" name="Picture 5"/>
          <p:cNvPicPr>
            <a:picLocks noChangeAspect="1"/>
          </p:cNvPicPr>
          <p:nvPr/>
        </p:nvPicPr>
        <p:blipFill>
          <a:blip r:embed="rId2"/>
          <a:stretch>
            <a:fillRect/>
          </a:stretch>
        </p:blipFill>
        <p:spPr>
          <a:xfrm>
            <a:off x="3935760" y="1714500"/>
            <a:ext cx="4943475" cy="5143500"/>
          </a:xfrm>
          <a:prstGeom prst="rect">
            <a:avLst/>
          </a:prstGeom>
        </p:spPr>
      </p:pic>
    </p:spTree>
    <p:extLst>
      <p:ext uri="{BB962C8B-B14F-4D97-AF65-F5344CB8AC3E}">
        <p14:creationId xmlns:p14="http://schemas.microsoft.com/office/powerpoint/2010/main" val="10734810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a:t>
            </a:r>
            <a:r>
              <a:rPr lang="en-US" dirty="0" err="1" smtClean="0"/>
              <a:t>QuaRC</a:t>
            </a:r>
            <a:r>
              <a:rPr lang="en-US" dirty="0" smtClean="0"/>
              <a:t> DAQ card</a:t>
            </a:r>
            <a:endParaRPr lang="en-US" dirty="0"/>
          </a:p>
        </p:txBody>
      </p:sp>
      <p:sp>
        <p:nvSpPr>
          <p:cNvPr id="3" name="Content Placeholder 2"/>
          <p:cNvSpPr>
            <a:spLocks noGrp="1"/>
          </p:cNvSpPr>
          <p:nvPr>
            <p:ph idx="1"/>
          </p:nvPr>
        </p:nvSpPr>
        <p:spPr>
          <a:xfrm>
            <a:off x="983432" y="1268760"/>
            <a:ext cx="10363200" cy="4114800"/>
          </a:xfrm>
        </p:spPr>
        <p:txBody>
          <a:bodyPr/>
          <a:lstStyle/>
          <a:p>
            <a:pPr algn="just"/>
            <a:r>
              <a:rPr lang="en-US" dirty="0" smtClean="0"/>
              <a:t>Connect the DAQ card to Op</a:t>
            </a:r>
          </a:p>
          <a:p>
            <a:pPr algn="just"/>
            <a:endParaRPr lang="en-US" dirty="0" smtClean="0"/>
          </a:p>
          <a:p>
            <a:pPr algn="just"/>
            <a:r>
              <a:rPr lang="en-US" dirty="0" smtClean="0"/>
              <a:t>the </a:t>
            </a:r>
            <a:r>
              <a:rPr lang="en-US" dirty="0"/>
              <a:t>input </a:t>
            </a:r>
            <a:r>
              <a:rPr lang="en-US" dirty="0" smtClean="0"/>
              <a:t>voltage is prepared by DAQ card (Simulink command) instead of power supply (last class)</a:t>
            </a:r>
          </a:p>
          <a:p>
            <a:pPr algn="just"/>
            <a:endParaRPr lang="en-US" dirty="0" smtClean="0"/>
          </a:p>
          <a:p>
            <a:pPr algn="just"/>
            <a:r>
              <a:rPr lang="en-US" dirty="0" smtClean="0"/>
              <a:t>Connect the Op output to the motor</a:t>
            </a:r>
          </a:p>
          <a:p>
            <a:pPr algn="just"/>
            <a:endParaRPr lang="en-US" dirty="0" smtClean="0"/>
          </a:p>
          <a:p>
            <a:pPr algn="just"/>
            <a:r>
              <a:rPr lang="en-US" dirty="0" smtClean="0"/>
              <a:t>Connect potentiometer to the DAQ card and power supply (5v)</a:t>
            </a:r>
          </a:p>
          <a:p>
            <a:pPr algn="just"/>
            <a:endParaRPr lang="en-US" dirty="0" smtClean="0"/>
          </a:p>
          <a:p>
            <a:pPr algn="just"/>
            <a:r>
              <a:rPr lang="en-US" dirty="0" smtClean="0"/>
              <a:t>Connect the motor to the DAQ card</a:t>
            </a:r>
          </a:p>
          <a:p>
            <a:pPr algn="just"/>
            <a:endParaRPr lang="en-US" dirty="0" smtClean="0"/>
          </a:p>
          <a:p>
            <a:pPr algn="just"/>
            <a:endParaRPr lang="en-US" dirty="0" smtClean="0"/>
          </a:p>
          <a:p>
            <a:pPr lvl="2" algn="just"/>
            <a:endParaRPr lang="en-US" dirty="0" smtClean="0"/>
          </a:p>
        </p:txBody>
      </p:sp>
      <p:sp>
        <p:nvSpPr>
          <p:cNvPr id="4" name="Slide Number Placeholder 3"/>
          <p:cNvSpPr>
            <a:spLocks noGrp="1"/>
          </p:cNvSpPr>
          <p:nvPr>
            <p:ph type="sldNum" sz="quarter" idx="4"/>
          </p:nvPr>
        </p:nvSpPr>
        <p:spPr/>
        <p:txBody>
          <a:bodyPr/>
          <a:lstStyle/>
          <a:p>
            <a:fld id="{1C32F648-ECF9-CE40-9A71-3D176A63340E}" type="slidenum">
              <a:rPr lang="en-US" smtClean="0"/>
              <a:pPr/>
              <a:t>8</a:t>
            </a:fld>
            <a:endParaRPr lang="en-US"/>
          </a:p>
        </p:txBody>
      </p:sp>
    </p:spTree>
    <p:extLst>
      <p:ext uri="{BB962C8B-B14F-4D97-AF65-F5344CB8AC3E}">
        <p14:creationId xmlns:p14="http://schemas.microsoft.com/office/powerpoint/2010/main" val="20244445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a:t>
            </a:r>
            <a:r>
              <a:rPr lang="en-US" dirty="0" err="1" smtClean="0"/>
              <a:t>QuaRC</a:t>
            </a:r>
            <a:r>
              <a:rPr lang="en-US" dirty="0" smtClean="0"/>
              <a:t> DAQ card</a:t>
            </a:r>
            <a:endParaRPr lang="en-US" dirty="0"/>
          </a:p>
        </p:txBody>
      </p:sp>
      <p:sp>
        <p:nvSpPr>
          <p:cNvPr id="3" name="Content Placeholder 2"/>
          <p:cNvSpPr>
            <a:spLocks noGrp="1"/>
          </p:cNvSpPr>
          <p:nvPr>
            <p:ph idx="1"/>
          </p:nvPr>
        </p:nvSpPr>
        <p:spPr>
          <a:xfrm>
            <a:off x="983432" y="1268760"/>
            <a:ext cx="10363200" cy="4114800"/>
          </a:xfrm>
        </p:spPr>
        <p:txBody>
          <a:bodyPr/>
          <a:lstStyle/>
          <a:p>
            <a:pPr algn="just"/>
            <a:endParaRPr lang="en-US" dirty="0" smtClean="0"/>
          </a:p>
          <a:p>
            <a:pPr algn="just"/>
            <a:endParaRPr lang="en-US" dirty="0" smtClean="0"/>
          </a:p>
          <a:p>
            <a:pPr lvl="2" algn="just"/>
            <a:endParaRPr lang="en-US" dirty="0" smtClean="0"/>
          </a:p>
        </p:txBody>
      </p:sp>
      <p:sp>
        <p:nvSpPr>
          <p:cNvPr id="4" name="Slide Number Placeholder 3"/>
          <p:cNvSpPr>
            <a:spLocks noGrp="1"/>
          </p:cNvSpPr>
          <p:nvPr>
            <p:ph type="sldNum" sz="quarter" idx="4"/>
          </p:nvPr>
        </p:nvSpPr>
        <p:spPr/>
        <p:txBody>
          <a:bodyPr/>
          <a:lstStyle/>
          <a:p>
            <a:fld id="{1C32F648-ECF9-CE40-9A71-3D176A63340E}" type="slidenum">
              <a:rPr lang="en-US" smtClean="0"/>
              <a:pPr/>
              <a:t>9</a:t>
            </a:fld>
            <a:endParaRPr lang="en-US"/>
          </a:p>
        </p:txBody>
      </p:sp>
      <p:pic>
        <p:nvPicPr>
          <p:cNvPr id="5" name="Picture 4"/>
          <p:cNvPicPr>
            <a:picLocks noChangeAspect="1"/>
          </p:cNvPicPr>
          <p:nvPr/>
        </p:nvPicPr>
        <p:blipFill>
          <a:blip r:embed="rId2"/>
          <a:stretch>
            <a:fillRect/>
          </a:stretch>
        </p:blipFill>
        <p:spPr>
          <a:xfrm>
            <a:off x="191344" y="1099379"/>
            <a:ext cx="4438291" cy="4708803"/>
          </a:xfrm>
          <a:prstGeom prst="rect">
            <a:avLst/>
          </a:prstGeom>
        </p:spPr>
      </p:pic>
      <p:pic>
        <p:nvPicPr>
          <p:cNvPr id="6" name="Picture 5"/>
          <p:cNvPicPr>
            <a:picLocks noChangeAspect="1"/>
          </p:cNvPicPr>
          <p:nvPr/>
        </p:nvPicPr>
        <p:blipFill>
          <a:blip r:embed="rId3"/>
          <a:stretch>
            <a:fillRect/>
          </a:stretch>
        </p:blipFill>
        <p:spPr>
          <a:xfrm>
            <a:off x="4815399" y="1099379"/>
            <a:ext cx="6607705" cy="4644480"/>
          </a:xfrm>
          <a:prstGeom prst="rect">
            <a:avLst/>
          </a:prstGeom>
        </p:spPr>
      </p:pic>
    </p:spTree>
    <p:extLst>
      <p:ext uri="{BB962C8B-B14F-4D97-AF65-F5344CB8AC3E}">
        <p14:creationId xmlns:p14="http://schemas.microsoft.com/office/powerpoint/2010/main" val="1762307088"/>
      </p:ext>
    </p:extLst>
  </p:cSld>
  <p:clrMapOvr>
    <a:masterClrMapping/>
  </p:clrMapOvr>
  <p:timing>
    <p:tnLst>
      <p:par>
        <p:cTn id="1" dur="indefinite" restart="never" nodeType="tmRoot"/>
      </p:par>
    </p:tnLst>
  </p:timing>
</p:sld>
</file>

<file path=ppt/theme/theme1.xml><?xml version="1.0" encoding="utf-8"?>
<a:theme xmlns:a="http://schemas.openxmlformats.org/drawingml/2006/main" name="Concordia Powerpoint template 2013-pagenumbers">
  <a:themeElements>
    <a:clrScheme name="Concordia-P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ncordia-PPT">
      <a:majorFont>
        <a:latin typeface="GillSans Bold"/>
        <a:ea typeface=""/>
        <a:cs typeface=""/>
      </a:majorFont>
      <a:minorFont>
        <a:latin typeface="Gill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32"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32" charset="0"/>
          </a:defRPr>
        </a:defPPr>
      </a:lstStyle>
    </a:lnDef>
  </a:objectDefaults>
  <a:extraClrSchemeLst>
    <a:extraClrScheme>
      <a:clrScheme name="Concordia-PP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oncordia-PP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oncordia-PP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oncordia-PP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oncordia-PP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oncordia-PP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oncordia-PPT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oncordia-PP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oncordia-PP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oncordia-PP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oncordia-PP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oncordia-PP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Concordia Powerpoint template 2013-pagenumbers</Template>
  <TotalTime>6026</TotalTime>
  <Words>725</Words>
  <Application>Microsoft Office PowerPoint</Application>
  <PresentationFormat>Widescreen</PresentationFormat>
  <Paragraphs>91</Paragraphs>
  <Slides>11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ＭＳ Ｐゴシック</vt:lpstr>
      <vt:lpstr>Arial</vt:lpstr>
      <vt:lpstr>Arial Bold</vt:lpstr>
      <vt:lpstr>Calibri</vt:lpstr>
      <vt:lpstr>Gill Sans MT</vt:lpstr>
      <vt:lpstr>GillSans Bold</vt:lpstr>
      <vt:lpstr>Times</vt:lpstr>
      <vt:lpstr>Wingdings</vt:lpstr>
      <vt:lpstr>Concordia Powerpoint template 2013-pagenumbers</vt:lpstr>
      <vt:lpstr> Control System Design (MECH 473) Session #2 Introduction to Simulink, QuaRc and Sensor Calibration</vt:lpstr>
      <vt:lpstr>First report</vt:lpstr>
      <vt:lpstr>First report</vt:lpstr>
      <vt:lpstr>1. Simulink</vt:lpstr>
      <vt:lpstr>2. QuaRC DAQ card</vt:lpstr>
      <vt:lpstr>2. QuaRC DAQ card</vt:lpstr>
      <vt:lpstr>3. QuaRC DAQ card</vt:lpstr>
      <vt:lpstr>3. QuaRC DAQ card</vt:lpstr>
      <vt:lpstr>3. QuaRC DAQ card</vt:lpstr>
      <vt:lpstr>3. QuaRC DAQ card</vt:lpstr>
      <vt:lpstr>3. Calibration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Thirunarayan Vijayan</dc:creator>
  <cp:lastModifiedBy>Hamid Ebrahimi Orimi</cp:lastModifiedBy>
  <cp:revision>555</cp:revision>
  <dcterms:created xsi:type="dcterms:W3CDTF">2014-11-03T01:35:49Z</dcterms:created>
  <dcterms:modified xsi:type="dcterms:W3CDTF">2017-10-05T00:02:56Z</dcterms:modified>
</cp:coreProperties>
</file>